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086" autoAdjust="0"/>
  </p:normalViewPr>
  <p:slideViewPr>
    <p:cSldViewPr snapToGrid="0">
      <p:cViewPr varScale="1">
        <p:scale>
          <a:sx n="88" d="100"/>
          <a:sy n="88" d="100"/>
        </p:scale>
        <p:origin x="14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ier Reedijk" userId="dd496f49d9267e12" providerId="LiveId" clId="{9D863DE0-2E8F-4A5A-87D7-3AFFC2156730}"/>
    <pc:docChg chg="custSel addSld modSld">
      <pc:chgData name="Rogier Reedijk" userId="dd496f49d9267e12" providerId="LiveId" clId="{9D863DE0-2E8F-4A5A-87D7-3AFFC2156730}" dt="2020-02-14T14:00:27.582" v="1149" actId="20577"/>
      <pc:docMkLst>
        <pc:docMk/>
      </pc:docMkLst>
      <pc:sldChg chg="modSp add mod modTransition modNotesTx">
        <pc:chgData name="Rogier Reedijk" userId="dd496f49d9267e12" providerId="LiveId" clId="{9D863DE0-2E8F-4A5A-87D7-3AFFC2156730}" dt="2020-02-14T13:40:09.192" v="798" actId="20577"/>
        <pc:sldMkLst>
          <pc:docMk/>
          <pc:sldMk cId="3113941239" sldId="263"/>
        </pc:sldMkLst>
        <pc:spChg chg="mod">
          <ac:chgData name="Rogier Reedijk" userId="dd496f49d9267e12" providerId="LiveId" clId="{9D863DE0-2E8F-4A5A-87D7-3AFFC2156730}" dt="2020-02-14T13:30:40.913" v="71" actId="20577"/>
          <ac:spMkLst>
            <pc:docMk/>
            <pc:sldMk cId="3113941239" sldId="263"/>
            <ac:spMk id="2" creationId="{A9AE1AE2-B735-444E-B559-D790414609DA}"/>
          </ac:spMkLst>
        </pc:spChg>
        <pc:spChg chg="mod">
          <ac:chgData name="Rogier Reedijk" userId="dd496f49d9267e12" providerId="LiveId" clId="{9D863DE0-2E8F-4A5A-87D7-3AFFC2156730}" dt="2020-02-14T13:31:09.793" v="153" actId="20577"/>
          <ac:spMkLst>
            <pc:docMk/>
            <pc:sldMk cId="3113941239" sldId="263"/>
            <ac:spMk id="3" creationId="{560A3DE3-102B-44D8-89C8-03CE1812AB5B}"/>
          </ac:spMkLst>
        </pc:spChg>
      </pc:sldChg>
      <pc:sldChg chg="modSp add mod modNotesTx">
        <pc:chgData name="Rogier Reedijk" userId="dd496f49d9267e12" providerId="LiveId" clId="{9D863DE0-2E8F-4A5A-87D7-3AFFC2156730}" dt="2020-02-14T14:00:27.582" v="1149" actId="20577"/>
        <pc:sldMkLst>
          <pc:docMk/>
          <pc:sldMk cId="2168167924" sldId="264"/>
        </pc:sldMkLst>
        <pc:spChg chg="mod">
          <ac:chgData name="Rogier Reedijk" userId="dd496f49d9267e12" providerId="LiveId" clId="{9D863DE0-2E8F-4A5A-87D7-3AFFC2156730}" dt="2020-02-14T13:45:28.839" v="816" actId="20577"/>
          <ac:spMkLst>
            <pc:docMk/>
            <pc:sldMk cId="2168167924" sldId="264"/>
            <ac:spMk id="2" creationId="{9275D446-EF45-4511-94E4-9001CC733C77}"/>
          </ac:spMkLst>
        </pc:spChg>
      </pc:sldChg>
    </pc:docChg>
  </pc:docChgLst>
  <pc:docChgLst>
    <pc:chgData name="Rogier Reedijk" userId="dd496f49d9267e12" providerId="LiveId" clId="{E7675C69-AB05-406D-B236-CD805F57A65B}"/>
    <pc:docChg chg="custSel addSld modSld sldOrd">
      <pc:chgData name="Rogier Reedijk" userId="dd496f49d9267e12" providerId="LiveId" clId="{E7675C69-AB05-406D-B236-CD805F57A65B}" dt="2020-02-17T12:20:08.131" v="366" actId="6549"/>
      <pc:docMkLst>
        <pc:docMk/>
      </pc:docMkLst>
      <pc:sldChg chg="modSp">
        <pc:chgData name="Rogier Reedijk" userId="dd496f49d9267e12" providerId="LiveId" clId="{E7675C69-AB05-406D-B236-CD805F57A65B}" dt="2020-02-17T06:34:40.084" v="41" actId="20577"/>
        <pc:sldMkLst>
          <pc:docMk/>
          <pc:sldMk cId="1949182342" sldId="256"/>
        </pc:sldMkLst>
        <pc:spChg chg="mod">
          <ac:chgData name="Rogier Reedijk" userId="dd496f49d9267e12" providerId="LiveId" clId="{E7675C69-AB05-406D-B236-CD805F57A65B}" dt="2020-02-17T06:34:22.733" v="16" actId="20577"/>
          <ac:spMkLst>
            <pc:docMk/>
            <pc:sldMk cId="1949182342" sldId="256"/>
            <ac:spMk id="2" creationId="{A375C4FB-B8A3-4333-AD8E-3746FAC533B0}"/>
          </ac:spMkLst>
        </pc:spChg>
        <pc:spChg chg="mod">
          <ac:chgData name="Rogier Reedijk" userId="dd496f49d9267e12" providerId="LiveId" clId="{E7675C69-AB05-406D-B236-CD805F57A65B}" dt="2020-02-17T06:34:40.084" v="41" actId="20577"/>
          <ac:spMkLst>
            <pc:docMk/>
            <pc:sldMk cId="1949182342" sldId="256"/>
            <ac:spMk id="3" creationId="{FFD69F4B-0039-4822-9A20-BAAE789F8B03}"/>
          </ac:spMkLst>
        </pc:spChg>
      </pc:sldChg>
      <pc:sldChg chg="modSp">
        <pc:chgData name="Rogier Reedijk" userId="dd496f49d9267e12" providerId="LiveId" clId="{E7675C69-AB05-406D-B236-CD805F57A65B}" dt="2020-02-17T12:20:08.131" v="366" actId="6549"/>
        <pc:sldMkLst>
          <pc:docMk/>
          <pc:sldMk cId="3113941239" sldId="263"/>
        </pc:sldMkLst>
        <pc:spChg chg="mod">
          <ac:chgData name="Rogier Reedijk" userId="dd496f49d9267e12" providerId="LiveId" clId="{E7675C69-AB05-406D-B236-CD805F57A65B}" dt="2020-02-17T12:20:08.131" v="366" actId="6549"/>
          <ac:spMkLst>
            <pc:docMk/>
            <pc:sldMk cId="3113941239" sldId="263"/>
            <ac:spMk id="3" creationId="{560A3DE3-102B-44D8-89C8-03CE1812AB5B}"/>
          </ac:spMkLst>
        </pc:spChg>
      </pc:sldChg>
      <pc:sldChg chg="modTransition">
        <pc:chgData name="Rogier Reedijk" userId="dd496f49d9267e12" providerId="LiveId" clId="{E7675C69-AB05-406D-B236-CD805F57A65B}" dt="2020-02-17T11:35:48.561" v="42"/>
        <pc:sldMkLst>
          <pc:docMk/>
          <pc:sldMk cId="2168167924" sldId="264"/>
        </pc:sldMkLst>
      </pc:sldChg>
      <pc:sldChg chg="addSp delSp modSp add ord">
        <pc:chgData name="Rogier Reedijk" userId="dd496f49d9267e12" providerId="LiveId" clId="{E7675C69-AB05-406D-B236-CD805F57A65B}" dt="2020-02-17T12:09:24.029" v="72"/>
        <pc:sldMkLst>
          <pc:docMk/>
          <pc:sldMk cId="4152600481" sldId="265"/>
        </pc:sldMkLst>
        <pc:spChg chg="mod">
          <ac:chgData name="Rogier Reedijk" userId="dd496f49d9267e12" providerId="LiveId" clId="{E7675C69-AB05-406D-B236-CD805F57A65B}" dt="2020-02-17T12:08:18.808" v="67" actId="20577"/>
          <ac:spMkLst>
            <pc:docMk/>
            <pc:sldMk cId="4152600481" sldId="265"/>
            <ac:spMk id="2" creationId="{F9EA19DB-4D9A-479E-8A52-A777B07061D7}"/>
          </ac:spMkLst>
        </pc:spChg>
        <pc:spChg chg="del">
          <ac:chgData name="Rogier Reedijk" userId="dd496f49d9267e12" providerId="LiveId" clId="{E7675C69-AB05-406D-B236-CD805F57A65B}" dt="2020-02-17T12:08:01.180" v="44"/>
          <ac:spMkLst>
            <pc:docMk/>
            <pc:sldMk cId="4152600481" sldId="265"/>
            <ac:spMk id="3" creationId="{0626332B-F02A-4A9C-BA86-680A7543D427}"/>
          </ac:spMkLst>
        </pc:spChg>
        <pc:picChg chg="add mod">
          <ac:chgData name="Rogier Reedijk" userId="dd496f49d9267e12" providerId="LiveId" clId="{E7675C69-AB05-406D-B236-CD805F57A65B}" dt="2020-02-17T12:08:34.832" v="70" actId="14100"/>
          <ac:picMkLst>
            <pc:docMk/>
            <pc:sldMk cId="4152600481" sldId="265"/>
            <ac:picMk id="1026" creationId="{BAC8F7A9-27B6-4AAF-8C4B-46871EDBE61D}"/>
          </ac:picMkLst>
        </pc:picChg>
      </pc:sldChg>
      <pc:sldChg chg="modSp add">
        <pc:chgData name="Rogier Reedijk" userId="dd496f49d9267e12" providerId="LiveId" clId="{E7675C69-AB05-406D-B236-CD805F57A65B}" dt="2020-02-17T12:19:27.309" v="365" actId="20577"/>
        <pc:sldMkLst>
          <pc:docMk/>
          <pc:sldMk cId="2683164545" sldId="266"/>
        </pc:sldMkLst>
        <pc:spChg chg="mod">
          <ac:chgData name="Rogier Reedijk" userId="dd496f49d9267e12" providerId="LiveId" clId="{E7675C69-AB05-406D-B236-CD805F57A65B}" dt="2020-02-17T12:16:35.772" v="84" actId="20577"/>
          <ac:spMkLst>
            <pc:docMk/>
            <pc:sldMk cId="2683164545" sldId="266"/>
            <ac:spMk id="2" creationId="{E1B4C038-F87F-49F3-91DD-06E493CC0051}"/>
          </ac:spMkLst>
        </pc:spChg>
        <pc:spChg chg="mod">
          <ac:chgData name="Rogier Reedijk" userId="dd496f49d9267e12" providerId="LiveId" clId="{E7675C69-AB05-406D-B236-CD805F57A65B}" dt="2020-02-17T12:19:27.309" v="365" actId="20577"/>
          <ac:spMkLst>
            <pc:docMk/>
            <pc:sldMk cId="2683164545" sldId="266"/>
            <ac:spMk id="3" creationId="{050D1F6A-049F-49D6-B0FC-DE8226D3CA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7BD41-D220-4A10-B064-E53A72C5C635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59FFA-7DFD-4A56-B05A-669376C18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43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Clientside</a:t>
            </a:r>
            <a:r>
              <a:rPr lang="en-US" dirty="0"/>
              <a:t> .NET </a:t>
            </a:r>
            <a:r>
              <a:rPr lang="en-US" dirty="0" err="1"/>
              <a:t>ipv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Herbruikbare</a:t>
            </a:r>
            <a:r>
              <a:rPr lang="en-US" dirty="0"/>
              <a:t> </a:t>
            </a:r>
            <a:r>
              <a:rPr lang="en-US" dirty="0" err="1"/>
              <a:t>componenten</a:t>
            </a:r>
            <a:r>
              <a:rPr lang="en-US" dirty="0"/>
              <a:t> met C# en Razor</a:t>
            </a:r>
          </a:p>
          <a:p>
            <a:r>
              <a:rPr lang="en-US" dirty="0"/>
              <a:t>.NET code </a:t>
            </a:r>
            <a:r>
              <a:rPr lang="en-US" dirty="0" err="1"/>
              <a:t>delen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client en server</a:t>
            </a:r>
          </a:p>
          <a:p>
            <a:r>
              <a:rPr lang="en-US" dirty="0" err="1"/>
              <a:t>Vanuit</a:t>
            </a:r>
            <a:r>
              <a:rPr lang="en-US" dirty="0"/>
              <a:t> </a:t>
            </a:r>
            <a:r>
              <a:rPr lang="en-US" dirty="0" err="1"/>
              <a:t>clientside</a:t>
            </a:r>
            <a:r>
              <a:rPr lang="en-US" dirty="0"/>
              <a:t> .NET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-libraries &amp; browser API’s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aanroepen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59FFA-7DFD-4A56-B05A-669376C185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70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alleen</a:t>
            </a:r>
            <a:r>
              <a:rPr lang="en-US" dirty="0"/>
              <a:t> over de Signal-R </a:t>
            </a:r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gestuurd</a:t>
            </a:r>
            <a:endParaRPr lang="en-US" dirty="0"/>
          </a:p>
          <a:p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oude</a:t>
            </a:r>
            <a:r>
              <a:rPr lang="en-US" dirty="0"/>
              <a:t> </a:t>
            </a:r>
            <a:r>
              <a:rPr lang="en-US" dirty="0" err="1"/>
              <a:t>telefoons</a:t>
            </a:r>
            <a:r>
              <a:rPr lang="en-US" dirty="0"/>
              <a:t> en browsers</a:t>
            </a:r>
          </a:p>
          <a:p>
            <a:r>
              <a:rPr lang="en-US" dirty="0" err="1"/>
              <a:t>Volledig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debuggen</a:t>
            </a:r>
            <a:endParaRPr lang="en-US" dirty="0"/>
          </a:p>
          <a:p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blijft</a:t>
            </a:r>
            <a:r>
              <a:rPr lang="en-US" dirty="0"/>
              <a:t> op de server,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grotere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betekent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grotere</a:t>
            </a:r>
            <a:r>
              <a:rPr lang="en-US" dirty="0"/>
              <a:t>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59FFA-7DFD-4A56-B05A-669376C185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69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NuGet-package </a:t>
            </a:r>
            <a:r>
              <a:rPr lang="en-US" dirty="0" err="1"/>
              <a:t>beschikbaar</a:t>
            </a:r>
            <a:r>
              <a:rPr lang="en-US" dirty="0"/>
              <a:t>,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in .NET Core LTS</a:t>
            </a:r>
          </a:p>
          <a:p>
            <a:r>
              <a:rPr lang="en-US" dirty="0" err="1"/>
              <a:t>Geen</a:t>
            </a:r>
            <a:r>
              <a:rPr lang="en-US" dirty="0"/>
              <a:t> server-</a:t>
            </a:r>
            <a:r>
              <a:rPr lang="en-US" dirty="0" err="1"/>
              <a:t>componenten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IIS,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puur</a:t>
            </a:r>
            <a:r>
              <a:rPr lang="en-US" dirty="0"/>
              <a:t> static websites.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59FFA-7DFD-4A56-B05A-669376C185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3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Startup.cs</a:t>
            </a:r>
            <a:r>
              <a:rPr lang="en-US" dirty="0"/>
              <a:t> </a:t>
            </a:r>
            <a:r>
              <a:rPr lang="en-US" dirty="0" err="1"/>
              <a:t>laten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: </a:t>
            </a:r>
            <a:r>
              <a:rPr lang="en-US" dirty="0" err="1"/>
              <a:t>AddServerSideBlazor</a:t>
            </a:r>
            <a:r>
              <a:rPr lang="en-US" dirty="0"/>
              <a:t> en </a:t>
            </a:r>
            <a:r>
              <a:rPr lang="en-US" dirty="0" err="1"/>
              <a:t>MapBlazorHub</a:t>
            </a:r>
            <a:endParaRPr lang="en-US" dirty="0"/>
          </a:p>
          <a:p>
            <a:r>
              <a:rPr lang="en-US" dirty="0" err="1"/>
              <a:t>Host.cshtml</a:t>
            </a:r>
            <a:r>
              <a:rPr lang="en-US" dirty="0"/>
              <a:t> </a:t>
            </a:r>
            <a:r>
              <a:rPr lang="en-US" dirty="0" err="1"/>
              <a:t>laten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: script blazor.server.js en &lt;component&gt;</a:t>
            </a:r>
          </a:p>
          <a:p>
            <a:r>
              <a:rPr lang="en-US" dirty="0"/>
              <a:t>Debug run in IIS Express</a:t>
            </a:r>
          </a:p>
          <a:p>
            <a:r>
              <a:rPr lang="en-US" dirty="0"/>
              <a:t>Client side </a:t>
            </a:r>
            <a:r>
              <a:rPr lang="en-US" dirty="0" err="1"/>
              <a:t>navigatie</a:t>
            </a:r>
            <a:r>
              <a:rPr lang="en-US" dirty="0"/>
              <a:t> op </a:t>
            </a:r>
            <a:r>
              <a:rPr lang="en-US" dirty="0" err="1"/>
              <a:t>url</a:t>
            </a:r>
            <a:r>
              <a:rPr lang="en-US" dirty="0"/>
              <a:t> basis</a:t>
            </a:r>
          </a:p>
          <a:p>
            <a:endParaRPr lang="en-US" dirty="0"/>
          </a:p>
          <a:p>
            <a:r>
              <a:rPr lang="en-US" dirty="0"/>
              <a:t>Counter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werkt</a:t>
            </a:r>
            <a:r>
              <a:rPr lang="en-US" dirty="0"/>
              <a:t> </a:t>
            </a:r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=&gt; C# </a:t>
            </a:r>
            <a:r>
              <a:rPr lang="en-US" dirty="0" err="1"/>
              <a:t>laten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in </a:t>
            </a:r>
            <a:r>
              <a:rPr lang="en-US" dirty="0" err="1"/>
              <a:t>Counter.razor</a:t>
            </a:r>
            <a:r>
              <a:rPr lang="en-US" dirty="0"/>
              <a:t> via debugging breakpoint</a:t>
            </a:r>
          </a:p>
          <a:p>
            <a:r>
              <a:rPr lang="en-US" dirty="0"/>
              <a:t>@page header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, @</a:t>
            </a:r>
            <a:r>
              <a:rPr lang="en-US" dirty="0" err="1"/>
              <a:t>currentCount</a:t>
            </a:r>
            <a:r>
              <a:rPr lang="en-US" dirty="0"/>
              <a:t>, onclick</a:t>
            </a:r>
          </a:p>
          <a:p>
            <a:endParaRPr lang="en-US" dirty="0"/>
          </a:p>
          <a:p>
            <a:r>
              <a:rPr lang="en-US" dirty="0"/>
              <a:t>Fetch data </a:t>
            </a:r>
            <a:r>
              <a:rPr lang="en-US" dirty="0" err="1"/>
              <a:t>leest</a:t>
            </a:r>
            <a:r>
              <a:rPr lang="en-US" dirty="0"/>
              <a:t> en </a:t>
            </a:r>
            <a:r>
              <a:rPr lang="en-US" dirty="0" err="1"/>
              <a:t>toont</a:t>
            </a:r>
            <a:r>
              <a:rPr lang="en-US" dirty="0"/>
              <a:t> Json </a:t>
            </a:r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code</a:t>
            </a:r>
          </a:p>
          <a:p>
            <a:r>
              <a:rPr lang="en-US" dirty="0"/>
              <a:t>@inject is DI</a:t>
            </a:r>
          </a:p>
          <a:p>
            <a:r>
              <a:rPr lang="en-US" dirty="0" err="1"/>
              <a:t>OnInitializedAsync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MainLayout.razor</a:t>
            </a:r>
            <a:endParaRPr lang="en-US" dirty="0"/>
          </a:p>
          <a:p>
            <a:r>
              <a:rPr lang="en-US" dirty="0"/>
              <a:t>@Body</a:t>
            </a:r>
          </a:p>
          <a:p>
            <a:endParaRPr lang="en-US" dirty="0"/>
          </a:p>
          <a:p>
            <a:r>
              <a:rPr lang="en-US" dirty="0" err="1"/>
              <a:t>App.razor</a:t>
            </a:r>
            <a:r>
              <a:rPr lang="en-US" dirty="0"/>
              <a:t> </a:t>
            </a:r>
            <a:r>
              <a:rPr lang="en-US" dirty="0" err="1"/>
              <a:t>verwijst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MainLayout.razor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default layout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59FFA-7DFD-4A56-B05A-669376C185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3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2-way databinding in </a:t>
            </a:r>
            <a:r>
              <a:rPr lang="en-US" dirty="0" err="1"/>
              <a:t>SearchBox.blazor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Deboucing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zorgen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toetsaanslag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server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gestuurd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DataAnnotation</a:t>
            </a:r>
            <a:r>
              <a:rPr lang="en-US" dirty="0"/>
              <a:t>/validation in </a:t>
            </a:r>
            <a:r>
              <a:rPr lang="en-US" dirty="0" err="1"/>
              <a:t>EditForm</a:t>
            </a:r>
            <a:r>
              <a:rPr lang="en-US" dirty="0"/>
              <a:t> element van </a:t>
            </a:r>
            <a:r>
              <a:rPr lang="en-US" dirty="0" err="1"/>
              <a:t>StarRatingReview.razor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Introduction </a:t>
            </a:r>
            <a:r>
              <a:rPr lang="en-US" dirty="0" err="1"/>
              <a:t>bekeken</a:t>
            </a:r>
            <a:r>
              <a:rPr lang="en-US"/>
              <a:t> tot 30:47…………………….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59FFA-7DFD-4A56-B05A-669376C185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7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dotnetConf/Focus-on-Blazor" TargetMode="External"/><Relationship Id="rId2" Type="http://schemas.openxmlformats.org/officeDocument/2006/relationships/hyperlink" Target="http://blazor.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C4FB-B8A3-4333-AD8E-3746FAC53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343" y="1964267"/>
            <a:ext cx="8144782" cy="242146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SERVER &amp;  </a:t>
            </a:r>
            <a:br>
              <a:rPr lang="en-US" dirty="0"/>
            </a:br>
            <a:r>
              <a:rPr lang="en-US" dirty="0"/>
              <a:t>BLAZOR </a:t>
            </a:r>
            <a:r>
              <a:rPr lang="en-US" dirty="0" err="1"/>
              <a:t>Webassembly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69F4B-0039-4822-9A20-BAAE789F8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Rogier Reedijk/Team CIA </a:t>
            </a:r>
          </a:p>
          <a:p>
            <a:r>
              <a:rPr lang="en-US" dirty="0"/>
              <a:t>18/02/2020</a:t>
            </a:r>
          </a:p>
        </p:txBody>
      </p:sp>
    </p:spTree>
    <p:extLst>
      <p:ext uri="{BB962C8B-B14F-4D97-AF65-F5344CB8AC3E}">
        <p14:creationId xmlns:p14="http://schemas.microsoft.com/office/powerpoint/2010/main" val="1949182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D446-EF45-4511-94E4-9001CC73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maaltijd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C2F-35DC-431B-A35F-E717618BC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6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4C038-F87F-49F3-91DD-06E493CC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D1F6A-049F-49D6-B0FC-DE8226D3C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1299370" cy="3649133"/>
          </a:xfrm>
        </p:spPr>
        <p:txBody>
          <a:bodyPr>
            <a:normAutofit/>
          </a:bodyPr>
          <a:lstStyle/>
          <a:p>
            <a:r>
              <a:rPr lang="en-US" sz="2800" dirty="0"/>
              <a:t>Razor </a:t>
            </a:r>
            <a:r>
              <a:rPr lang="en-US" sz="2800" dirty="0" err="1"/>
              <a:t>mogelijk</a:t>
            </a:r>
            <a:r>
              <a:rPr lang="en-US" sz="2800" dirty="0"/>
              <a:t> </a:t>
            </a:r>
            <a:r>
              <a:rPr lang="en-US" sz="2800" dirty="0" err="1"/>
              <a:t>goed</a:t>
            </a:r>
            <a:r>
              <a:rPr lang="en-US" sz="2800" dirty="0"/>
              <a:t> </a:t>
            </a:r>
            <a:r>
              <a:rPr lang="en-US" sz="2800" dirty="0" err="1"/>
              <a:t>alternatief</a:t>
            </a:r>
            <a:r>
              <a:rPr lang="en-US" sz="2800" dirty="0"/>
              <a:t> </a:t>
            </a:r>
            <a:r>
              <a:rPr lang="en-US" sz="2800" dirty="0" err="1"/>
              <a:t>voor</a:t>
            </a:r>
            <a:r>
              <a:rPr lang="en-US" sz="2800" dirty="0"/>
              <a:t> Angular/Vue/React</a:t>
            </a:r>
          </a:p>
          <a:p>
            <a:pPr lvl="1"/>
            <a:r>
              <a:rPr lang="en-US" sz="2400" dirty="0" err="1"/>
              <a:t>Makkelijkere</a:t>
            </a:r>
            <a:r>
              <a:rPr lang="en-US" sz="2400" dirty="0"/>
              <a:t> </a:t>
            </a:r>
            <a:r>
              <a:rPr lang="en-US" sz="2400" dirty="0" err="1"/>
              <a:t>instap</a:t>
            </a:r>
            <a:r>
              <a:rPr lang="en-US" sz="2400" dirty="0"/>
              <a:t> </a:t>
            </a:r>
            <a:r>
              <a:rPr lang="en-US" sz="2400" dirty="0" err="1"/>
              <a:t>zonder</a:t>
            </a:r>
            <a:r>
              <a:rPr lang="en-US" sz="2400" dirty="0"/>
              <a:t> </a:t>
            </a:r>
            <a:r>
              <a:rPr lang="en-US" sz="2400" dirty="0" err="1"/>
              <a:t>ervaring</a:t>
            </a:r>
            <a:r>
              <a:rPr lang="en-US" sz="2400" dirty="0"/>
              <a:t> met JavaScript/TypeScript</a:t>
            </a:r>
          </a:p>
          <a:p>
            <a:r>
              <a:rPr lang="en-US" sz="2800" dirty="0"/>
              <a:t>Long term support van Microsoft al </a:t>
            </a:r>
            <a:r>
              <a:rPr lang="en-US" sz="2800" dirty="0" err="1"/>
              <a:t>ingebakken</a:t>
            </a:r>
            <a:r>
              <a:rPr lang="en-US" sz="2800" dirty="0"/>
              <a:t> in .NET Core 3.1</a:t>
            </a:r>
          </a:p>
          <a:p>
            <a:endParaRPr lang="en-US" sz="2800" dirty="0"/>
          </a:p>
          <a:p>
            <a:r>
              <a:rPr lang="en-US" sz="2800" dirty="0"/>
              <a:t>Meer info: </a:t>
            </a:r>
            <a:r>
              <a:rPr lang="en-US" sz="2800" dirty="0">
                <a:hlinkClick r:id="rId2"/>
              </a:rPr>
              <a:t>http://blazor.net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Video’s: </a:t>
            </a:r>
            <a:r>
              <a:rPr lang="nl-NL" sz="2800" dirty="0">
                <a:hlinkClick r:id="rId3"/>
              </a:rPr>
              <a:t>https://channel9.msdn.com/Events/dotnetConf/Focus-on-Blazor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68316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D902-924C-4961-8429-0A01C369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Typische</a:t>
            </a:r>
            <a:r>
              <a:rPr lang="en-US" dirty="0"/>
              <a:t> </a:t>
            </a:r>
            <a:r>
              <a:rPr lang="en-US" dirty="0" err="1"/>
              <a:t>ASP.Net</a:t>
            </a:r>
            <a:r>
              <a:rPr lang="en-US" dirty="0"/>
              <a:t> MVC website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5131E65-C760-4834-AD79-217A938E7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795"/>
          <a:stretch/>
        </p:blipFill>
        <p:spPr>
          <a:xfrm>
            <a:off x="1742259" y="1793892"/>
            <a:ext cx="8564732" cy="4538484"/>
          </a:xfrm>
        </p:spPr>
      </p:pic>
    </p:spTree>
    <p:extLst>
      <p:ext uri="{BB962C8B-B14F-4D97-AF65-F5344CB8AC3E}">
        <p14:creationId xmlns:p14="http://schemas.microsoft.com/office/powerpoint/2010/main" val="27958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19DB-4D9A-479E-8A52-A777B070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vs </a:t>
            </a:r>
            <a:r>
              <a:rPr lang="en-US" dirty="0" err="1"/>
              <a:t>RAZor</a:t>
            </a:r>
            <a:endParaRPr lang="en-NL" dirty="0"/>
          </a:p>
        </p:txBody>
      </p:sp>
      <p:pic>
        <p:nvPicPr>
          <p:cNvPr id="1026" name="Picture 2" descr="Afbeeldingsresultaat voor razor vs mvc">
            <a:extLst>
              <a:ext uri="{FF2B5EF4-FFF2-40B4-BE49-F238E27FC236}">
                <a16:creationId xmlns:a16="http://schemas.microsoft.com/office/drawing/2014/main" id="{BAC8F7A9-27B6-4AAF-8C4B-46871EDBE6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01" y="0"/>
            <a:ext cx="751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0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CBA5-F5D2-4850-B9B6-C6C99505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Modernere</a:t>
            </a:r>
            <a:r>
              <a:rPr lang="en-US" dirty="0"/>
              <a:t> web-</a:t>
            </a:r>
            <a:r>
              <a:rPr lang="en-US" dirty="0" err="1"/>
              <a:t>applicaties</a:t>
            </a:r>
            <a:endParaRPr lang="en-US" dirty="0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CCD93B4-67A7-4AAF-9A09-622E372C7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50"/>
          <a:stretch/>
        </p:blipFill>
        <p:spPr>
          <a:xfrm>
            <a:off x="1714267" y="1730992"/>
            <a:ext cx="8924819" cy="4716462"/>
          </a:xfrm>
        </p:spPr>
      </p:pic>
    </p:spTree>
    <p:extLst>
      <p:ext uri="{BB962C8B-B14F-4D97-AF65-F5344CB8AC3E}">
        <p14:creationId xmlns:p14="http://schemas.microsoft.com/office/powerpoint/2010/main" val="192634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9C6-4382-4E43-9487-4DCFB2751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website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86651D0-74DE-40E4-A122-92482D311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050"/>
          <a:stretch/>
        </p:blipFill>
        <p:spPr>
          <a:xfrm>
            <a:off x="1910209" y="1814966"/>
            <a:ext cx="8554042" cy="4520519"/>
          </a:xfrm>
        </p:spPr>
      </p:pic>
    </p:spTree>
    <p:extLst>
      <p:ext uri="{BB962C8B-B14F-4D97-AF65-F5344CB8AC3E}">
        <p14:creationId xmlns:p14="http://schemas.microsoft.com/office/powerpoint/2010/main" val="324983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7BA-B6AE-4148-9468-73E24C66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Server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F509CD-5391-4BC1-81B6-B02F2599C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456" b="6306"/>
          <a:stretch/>
        </p:blipFill>
        <p:spPr>
          <a:xfrm>
            <a:off x="812244" y="1791477"/>
            <a:ext cx="10583556" cy="4002833"/>
          </a:xfrm>
        </p:spPr>
      </p:pic>
    </p:spTree>
    <p:extLst>
      <p:ext uri="{BB962C8B-B14F-4D97-AF65-F5344CB8AC3E}">
        <p14:creationId xmlns:p14="http://schemas.microsoft.com/office/powerpoint/2010/main" val="340918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2138-AD6B-499A-8574-FC4B7E5E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- preview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D98B61-D9B1-4C3B-9324-321FF5E04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711" b="15510"/>
          <a:stretch/>
        </p:blipFill>
        <p:spPr>
          <a:xfrm>
            <a:off x="491992" y="1950097"/>
            <a:ext cx="11397562" cy="3704253"/>
          </a:xfrm>
        </p:spPr>
      </p:pic>
    </p:spTree>
    <p:extLst>
      <p:ext uri="{BB962C8B-B14F-4D97-AF65-F5344CB8AC3E}">
        <p14:creationId xmlns:p14="http://schemas.microsoft.com/office/powerpoint/2010/main" val="302914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3ED6-93EF-4491-9276-C2C5620D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Server en </a:t>
            </a:r>
            <a:r>
              <a:rPr lang="en-US" dirty="0" err="1"/>
              <a:t>Webassembly</a:t>
            </a:r>
            <a:r>
              <a:rPr lang="en-US" dirty="0"/>
              <a:t> overlap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33FA86-51A5-4F42-AF4C-B27F2AF50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531" b="6562"/>
          <a:stretch/>
        </p:blipFill>
        <p:spPr>
          <a:xfrm>
            <a:off x="519108" y="1726163"/>
            <a:ext cx="11072159" cy="4665306"/>
          </a:xfrm>
        </p:spPr>
      </p:pic>
    </p:spTree>
    <p:extLst>
      <p:ext uri="{BB962C8B-B14F-4D97-AF65-F5344CB8AC3E}">
        <p14:creationId xmlns:p14="http://schemas.microsoft.com/office/powerpoint/2010/main" val="22189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1AE2-B735-444E-B559-D7904146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-app </a:t>
            </a:r>
            <a:r>
              <a:rPr lang="en-US" dirty="0" err="1"/>
              <a:t>maken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3DE3-102B-44D8-89C8-03CE1812A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941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BA4D27889B0240B27B7A58C22C86EB" ma:contentTypeVersion="" ma:contentTypeDescription="Een nieuw document maken." ma:contentTypeScope="" ma:versionID="1163dd929caac41e1eb69be9eed6942b">
  <xsd:schema xmlns:xsd="http://www.w3.org/2001/XMLSchema" xmlns:xs="http://www.w3.org/2001/XMLSchema" xmlns:p="http://schemas.microsoft.com/office/2006/metadata/properties" xmlns:ns2="f280bdc5-208e-4d55-ac6e-df44f00fe37c" targetNamespace="http://schemas.microsoft.com/office/2006/metadata/properties" ma:root="true" ma:fieldsID="630d0b0324e363822060eb9b06fa31e1" ns2:_="">
    <xsd:import namespace="f280bdc5-208e-4d55-ac6e-df44f00fe37c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80bdc5-208e-4d55-ac6e-df44f00fe37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AC3AE5-0627-487D-82A5-8E6D09037CD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f280bdc5-208e-4d55-ac6e-df44f00fe37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3133704-119F-42D9-B65B-F94218C0C2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E41674-CA44-4C52-A0C4-167C312C55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80bdc5-208e-4d55-ac6e-df44f00fe3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{9538BB00-4B57-4AEB-96D2-E11AC285C45D}tf03457452</Template>
  <TotalTime>456</TotalTime>
  <Words>317</Words>
  <Application>Microsoft Office PowerPoint</Application>
  <PresentationFormat>Widescreen</PresentationFormat>
  <Paragraphs>57</Paragraphs>
  <Slides>11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Blazor SERVER &amp;   BLAZOR Webassembly</vt:lpstr>
      <vt:lpstr>Typische ASP.Net MVC website</vt:lpstr>
      <vt:lpstr>MVC vs RAZor</vt:lpstr>
      <vt:lpstr>Modernere web-applicaties</vt:lpstr>
      <vt:lpstr>Blazor website</vt:lpstr>
      <vt:lpstr>Blazor Server</vt:lpstr>
      <vt:lpstr>Blazor WebAssembly - preview</vt:lpstr>
      <vt:lpstr>Blazor Server en Webassembly overlap</vt:lpstr>
      <vt:lpstr>Demo eerste blazor-app maken</vt:lpstr>
      <vt:lpstr>Demo maaltijd app</vt:lpstr>
      <vt:lpstr>Conclusie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 &amp; Webassembly</dc:title>
  <dc:creator>Rogier Reedijk</dc:creator>
  <cp:lastModifiedBy>Rogier Reedijk</cp:lastModifiedBy>
  <cp:revision>6</cp:revision>
  <dcterms:created xsi:type="dcterms:W3CDTF">2020-02-14T13:10:35Z</dcterms:created>
  <dcterms:modified xsi:type="dcterms:W3CDTF">2020-02-17T13:47:06Z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0x0101000ABA4D27889B0240B27B7A58C22C86EB</vt:lpwstr>
  </property>
</Properties>
</file>